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7"/>
  </p:normalViewPr>
  <p:slideViewPr>
    <p:cSldViewPr snapToGrid="0" snapToObjects="1">
      <p:cViewPr varScale="1">
        <p:scale>
          <a:sx n="90" d="100"/>
          <a:sy n="90" d="100"/>
        </p:scale>
        <p:origin x="232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1A2B0-3A26-1D42-B11F-1AF1A1A925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0F0BE3-0577-B64D-AADA-605B83017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BE411-E395-D44E-AE4E-F44559B5C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DA311-25C5-7940-A29E-2A68B5119F09}" type="datetimeFigureOut">
              <a:rPr lang="en-US" smtClean="0"/>
              <a:t>9/2/19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540D4D-E090-3841-8442-E4FE6A7A2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A09A0-1BF5-4B42-829B-9843C527B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3E4F5-D56A-7243-AF35-9636747B3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192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D6BBD-AB8A-984B-8744-A4FA62A67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70D6AA-4272-D244-B61A-E2FB276D0E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7DCF8-6321-0A47-9259-35B87B99D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DA311-25C5-7940-A29E-2A68B5119F09}" type="datetimeFigureOut">
              <a:rPr lang="en-US" smtClean="0"/>
              <a:t>9/2/19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2BFCC0-62A2-BC48-91CE-6CC70F704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2626C7-3945-8243-ADB1-ED39CC0DE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3E4F5-D56A-7243-AF35-9636747B3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962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EB97B4-BEA1-BF4D-B461-3BA8779699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D99E74-C493-FC44-8618-7CC09A39B0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F55DD-CE6C-604B-8510-9BB57698A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DA311-25C5-7940-A29E-2A68B5119F09}" type="datetimeFigureOut">
              <a:rPr lang="en-US" smtClean="0"/>
              <a:t>9/2/19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A37B7B-5694-934F-830E-EF2669E49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268B3-6BC4-3745-AE84-9F4F1B4C2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3E4F5-D56A-7243-AF35-9636747B3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898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97DD-317C-6A46-B9C8-D1969FF3A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81645-5D7B-EA46-8508-D166636A6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C07C4D-A773-964A-A98B-97A1F917A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DA311-25C5-7940-A29E-2A68B5119F09}" type="datetimeFigureOut">
              <a:rPr lang="en-US" smtClean="0"/>
              <a:t>9/2/19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1856D2-8CAA-4940-A42F-CCB27CFDB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E7BD89-DB2A-B842-B25B-BF06A1DB4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3E4F5-D56A-7243-AF35-9636747B3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DE5D6-A9A0-0B4F-A985-86BC4CE63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DC12FF-5C84-3D4C-912A-85682D203B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8954C5-66E7-5344-86F3-7A83EF414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DA311-25C5-7940-A29E-2A68B5119F09}" type="datetimeFigureOut">
              <a:rPr lang="en-US" smtClean="0"/>
              <a:t>9/2/19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ED14D-7018-9A48-9909-956F59383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31939E-9CE8-904D-9821-A2BF3B4F8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3E4F5-D56A-7243-AF35-9636747B3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109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57497-B7B8-C14F-BF9D-C40A4CE73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43A02-597C-B544-810D-1C6050B1D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490C69-270E-2D4C-9D9D-B222FE1183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8CD465-5120-304A-85C4-52B4339C0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DA311-25C5-7940-A29E-2A68B5119F09}" type="datetimeFigureOut">
              <a:rPr lang="en-US" smtClean="0"/>
              <a:t>9/2/19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E6FE85-783E-8F4F-BD79-24D55C4F2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166D62-33F1-A748-BF3B-489C6787C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3E4F5-D56A-7243-AF35-9636747B3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375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123C0-4BD5-F34F-AB79-B49DF7EF7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A2840F-A0DB-314F-BF3B-E38BC3EFB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395911-5E8E-FA48-A863-9ABDADE6A8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182E54-23DD-2E40-A9DD-A143775A56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5720F1-3ADC-6248-BFFC-E44A9E2323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2A3C2C-A799-4E40-A9AD-769732003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DA311-25C5-7940-A29E-2A68B5119F09}" type="datetimeFigureOut">
              <a:rPr lang="en-US" smtClean="0"/>
              <a:t>9/2/19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E0ADBC-938E-B64C-B116-D5EA42DDF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1E387B-1F09-D940-804A-ED7CF657C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3E4F5-D56A-7243-AF35-9636747B3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750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8B34E-1A9F-5F49-BF6D-3C0BC20BB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BC52FE-EE1F-3E49-8C95-327D20FDC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DA311-25C5-7940-A29E-2A68B5119F09}" type="datetimeFigureOut">
              <a:rPr lang="en-US" smtClean="0"/>
              <a:t>9/2/19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0774E4-0292-B043-8BB8-71392F175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94DEE2-3FB8-BC4B-95D3-5D6A865BB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3E4F5-D56A-7243-AF35-9636747B3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886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177537-FC22-5A4F-8330-B031C093A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DA311-25C5-7940-A29E-2A68B5119F09}" type="datetimeFigureOut">
              <a:rPr lang="en-US" smtClean="0"/>
              <a:t>9/2/19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1B6151-17E9-8F4C-8682-8B202EF0B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3077A4-E3B4-AC40-A747-E26C148C1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3E4F5-D56A-7243-AF35-9636747B3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569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A0D44-6843-5D4F-AC57-FC6A3D7C1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BDAC1-6B46-E04B-94C5-4FE811DAE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D4353B-0DC2-5343-A03D-0DC52E645E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A77E3A-81E9-5841-B8EC-F524341DD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DA311-25C5-7940-A29E-2A68B5119F09}" type="datetimeFigureOut">
              <a:rPr lang="en-US" smtClean="0"/>
              <a:t>9/2/19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A4801C-5488-B54F-B166-0EF642D13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8D5750-1742-464A-AABF-88675654B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3E4F5-D56A-7243-AF35-9636747B3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656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E6462-A6A5-BE47-BD4C-596054AB5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747DAE-E36D-8348-B86A-A9F47D4F6A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824B75-0723-B146-A230-13C5D9C3C3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CBFD0B-9D2E-4143-BAC2-AB3E16215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DA311-25C5-7940-A29E-2A68B5119F09}" type="datetimeFigureOut">
              <a:rPr lang="en-US" smtClean="0"/>
              <a:t>9/2/19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FCD99F-9B5E-9C48-9FC7-5D413A513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D36AC-5240-6E47-8C5B-F515A0C6B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13E4F5-D56A-7243-AF35-9636747B3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152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47A047-7CF2-A74D-A688-53F9D9B1D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74E63E-B543-C745-97ED-ECF9123962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A9EE46-2550-D942-8D50-59296582B2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ADA311-25C5-7940-A29E-2A68B5119F09}" type="datetimeFigureOut">
              <a:rPr lang="en-US" smtClean="0"/>
              <a:t>9/2/19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ECECA4-D199-9647-A207-F584A95579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41E19A-F0D1-2E4D-B4E4-2C28522144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13E4F5-D56A-7243-AF35-9636747B3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983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82E08DE-B3B9-A749-8F81-A5D5A22A52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6869" y="165333"/>
            <a:ext cx="1378911" cy="20069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2AB119-BD71-054B-A202-FBB003BB1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0711" y="3479547"/>
            <a:ext cx="1826860" cy="33370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9749528-C6E3-3F4B-A6DC-CF4C455CD7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3011" y="3008543"/>
            <a:ext cx="1256476" cy="1612478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AEFB032-DF8A-3646-A354-584074A19226}"/>
              </a:ext>
            </a:extLst>
          </p:cNvPr>
          <p:cNvCxnSpPr>
            <a:cxnSpLocks/>
          </p:cNvCxnSpPr>
          <p:nvPr/>
        </p:nvCxnSpPr>
        <p:spPr>
          <a:xfrm>
            <a:off x="7100887" y="-6068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84140647-66D2-0147-88E7-78E0DBFC5D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4706" y="3814782"/>
            <a:ext cx="3225800" cy="276860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3A632D7-7D73-7147-8710-EACF3EBD93D1}"/>
              </a:ext>
            </a:extLst>
          </p:cNvPr>
          <p:cNvCxnSpPr>
            <a:cxnSpLocks/>
          </p:cNvCxnSpPr>
          <p:nvPr/>
        </p:nvCxnSpPr>
        <p:spPr>
          <a:xfrm>
            <a:off x="7824787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 descr="A close up of a rock&#10;&#10;Description automatically generated">
            <a:extLst>
              <a:ext uri="{FF2B5EF4-FFF2-40B4-BE49-F238E27FC236}">
                <a16:creationId xmlns:a16="http://schemas.microsoft.com/office/drawing/2014/main" id="{9CBA3DE3-4E76-7F4C-B112-A397B84F6D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2455" y="0"/>
            <a:ext cx="2458328" cy="6858000"/>
          </a:xfrm>
          <a:prstGeom prst="rect">
            <a:avLst/>
          </a:prstGeom>
        </p:spPr>
      </p:pic>
      <p:sp>
        <p:nvSpPr>
          <p:cNvPr id="40" name="Rectangular Callout 39">
            <a:extLst>
              <a:ext uri="{FF2B5EF4-FFF2-40B4-BE49-F238E27FC236}">
                <a16:creationId xmlns:a16="http://schemas.microsoft.com/office/drawing/2014/main" id="{8591D0DF-1D67-2143-8679-6FEC7AE147F2}"/>
              </a:ext>
            </a:extLst>
          </p:cNvPr>
          <p:cNvSpPr/>
          <p:nvPr/>
        </p:nvSpPr>
        <p:spPr>
          <a:xfrm>
            <a:off x="10626869" y="2765804"/>
            <a:ext cx="1489896" cy="1612477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Hey Robot! Use the rectangular key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D2178D03-0603-A44F-B6B4-2E65BDD4D0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1247" y="3212276"/>
            <a:ext cx="2289062" cy="330225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DFC8178-5FC4-DC4A-A19F-7090119282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66974" y="1089668"/>
            <a:ext cx="1347538" cy="1159509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F343F23F-851A-2F48-8792-C747F3053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930" y="242246"/>
            <a:ext cx="1999208" cy="2909739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7D582B56-60BE-A044-8083-872CBB8F2FF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11963" y="327178"/>
            <a:ext cx="613205" cy="867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958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82E08DE-B3B9-A749-8F81-A5D5A22A52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6869" y="165333"/>
            <a:ext cx="1378911" cy="200693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AEFB032-DF8A-3646-A354-584074A19226}"/>
              </a:ext>
            </a:extLst>
          </p:cNvPr>
          <p:cNvCxnSpPr>
            <a:cxnSpLocks/>
          </p:cNvCxnSpPr>
          <p:nvPr/>
        </p:nvCxnSpPr>
        <p:spPr>
          <a:xfrm>
            <a:off x="7100887" y="-6068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84140647-66D2-0147-88E7-78E0DBFC5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4706" y="3814782"/>
            <a:ext cx="3225800" cy="276860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3A632D7-7D73-7147-8710-EACF3EBD93D1}"/>
              </a:ext>
            </a:extLst>
          </p:cNvPr>
          <p:cNvCxnSpPr>
            <a:cxnSpLocks/>
          </p:cNvCxnSpPr>
          <p:nvPr/>
        </p:nvCxnSpPr>
        <p:spPr>
          <a:xfrm>
            <a:off x="7824787" y="0"/>
            <a:ext cx="0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 descr="A close up of a rock&#10;&#10;Description automatically generated">
            <a:extLst>
              <a:ext uri="{FF2B5EF4-FFF2-40B4-BE49-F238E27FC236}">
                <a16:creationId xmlns:a16="http://schemas.microsoft.com/office/drawing/2014/main" id="{9CBA3DE3-4E76-7F4C-B112-A397B84F6D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2455" y="0"/>
            <a:ext cx="2458328" cy="6858000"/>
          </a:xfrm>
          <a:prstGeom prst="rect">
            <a:avLst/>
          </a:prstGeom>
        </p:spPr>
      </p:pic>
      <p:sp>
        <p:nvSpPr>
          <p:cNvPr id="40" name="Rectangular Callout 39">
            <a:extLst>
              <a:ext uri="{FF2B5EF4-FFF2-40B4-BE49-F238E27FC236}">
                <a16:creationId xmlns:a16="http://schemas.microsoft.com/office/drawing/2014/main" id="{8591D0DF-1D67-2143-8679-6FEC7AE147F2}"/>
              </a:ext>
            </a:extLst>
          </p:cNvPr>
          <p:cNvSpPr/>
          <p:nvPr/>
        </p:nvSpPr>
        <p:spPr>
          <a:xfrm>
            <a:off x="9692652" y="2622762"/>
            <a:ext cx="1489896" cy="1612477"/>
          </a:xfrm>
          <a:prstGeom prst="wedge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Hey Robot! Use the rectangular key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D2178D03-0603-A44F-B6B4-2E65BDD4D0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1247" y="3212276"/>
            <a:ext cx="2289062" cy="330225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DFC8178-5FC4-DC4A-A19F-7090119282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66974" y="1089668"/>
            <a:ext cx="1347538" cy="1159509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F343F23F-851A-2F48-8792-C747F3053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930" y="242246"/>
            <a:ext cx="1999208" cy="2909739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7D582B56-60BE-A044-8083-872CBB8F2F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46484" y="1381759"/>
            <a:ext cx="613205" cy="867418"/>
          </a:xfrm>
          <a:prstGeom prst="rect">
            <a:avLst/>
          </a:prstGeom>
        </p:spPr>
      </p:pic>
      <p:pic>
        <p:nvPicPr>
          <p:cNvPr id="3" name="Picture 2" descr="A picture containing object, hanger&#10;&#10;Description automatically generated">
            <a:extLst>
              <a:ext uri="{FF2B5EF4-FFF2-40B4-BE49-F238E27FC236}">
                <a16:creationId xmlns:a16="http://schemas.microsoft.com/office/drawing/2014/main" id="{F9CF167D-B37C-4C44-BB81-F5EB86121F0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17384"/>
          <a:stretch/>
        </p:blipFill>
        <p:spPr>
          <a:xfrm>
            <a:off x="9559215" y="4465211"/>
            <a:ext cx="1554028" cy="2371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342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14</Words>
  <Application>Microsoft Macintosh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</cp:revision>
  <dcterms:created xsi:type="dcterms:W3CDTF">2019-04-28T22:52:31Z</dcterms:created>
  <dcterms:modified xsi:type="dcterms:W3CDTF">2019-09-03T02:50:49Z</dcterms:modified>
</cp:coreProperties>
</file>